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7"/>
    <p:restoredTop sz="94692"/>
  </p:normalViewPr>
  <p:slideViewPr>
    <p:cSldViewPr snapToGrid="0">
      <p:cViewPr>
        <p:scale>
          <a:sx n="156" d="100"/>
          <a:sy n="156" d="100"/>
        </p:scale>
        <p:origin x="-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2023/12/27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E2EF-4BFB-1C13-A6DB-EC8BC045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A6ED-B75D-AC4A-1BEA-D1C231745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579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DF80-1F66-0489-8DA2-A23B7B8A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D50F-D2FA-629C-5542-41223DC0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321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1F93-B6A1-0BCF-B4F8-1D8ACE19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ED1A-1596-4655-905F-014775FB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560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836E2-5730-16A6-60E2-3CAABBEF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4259" r="14756" b="5295"/>
          <a:stretch/>
        </p:blipFill>
        <p:spPr>
          <a:xfrm>
            <a:off x="506185" y="179614"/>
            <a:ext cx="2008414" cy="364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31A6-A3EA-08E7-E7D7-2A587A1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07" y="179614"/>
            <a:ext cx="4492193" cy="363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57799-7B86-6C1E-CD22-9BCD2625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5" t="2678" r="14306" b="1658"/>
          <a:stretch/>
        </p:blipFill>
        <p:spPr>
          <a:xfrm>
            <a:off x="7233562" y="179614"/>
            <a:ext cx="2996293" cy="188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5895-A786-B45B-BB40-5AA2FA55E2BB}"/>
              </a:ext>
            </a:extLst>
          </p:cNvPr>
          <p:cNvSpPr txBox="1"/>
          <p:nvPr/>
        </p:nvSpPr>
        <p:spPr>
          <a:xfrm>
            <a:off x="1944094" y="319816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流体网格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A9A39-9726-3962-12E7-1286B01B2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3" t="16758" r="7207" b="5975"/>
          <a:stretch/>
        </p:blipFill>
        <p:spPr>
          <a:xfrm>
            <a:off x="7233562" y="1935772"/>
            <a:ext cx="2996293" cy="188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62F35-C1E3-F171-D460-310B93E51DFE}"/>
              </a:ext>
            </a:extLst>
          </p:cNvPr>
          <p:cNvSpPr txBox="1"/>
          <p:nvPr/>
        </p:nvSpPr>
        <p:spPr>
          <a:xfrm>
            <a:off x="8584751" y="335777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固体网格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0C6D-3397-C974-6259-D95290896302}"/>
              </a:ext>
            </a:extLst>
          </p:cNvPr>
          <p:cNvSpPr txBox="1"/>
          <p:nvPr/>
        </p:nvSpPr>
        <p:spPr>
          <a:xfrm>
            <a:off x="8584750" y="1362970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浸入表面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1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58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CMR10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15</cp:revision>
  <dcterms:created xsi:type="dcterms:W3CDTF">2023-12-21T06:23:11Z</dcterms:created>
  <dcterms:modified xsi:type="dcterms:W3CDTF">2023-12-27T08:42:59Z</dcterms:modified>
</cp:coreProperties>
</file>